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0317B2-1F1F-4503-B190-B143B41952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8D693CE-78C6-4C13-8238-C617E06E8D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9CC0C93-4792-49A1-B6F3-BD22EFC18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1ABD-090E-41DD-BF54-933805539FB6}" type="datetimeFigureOut">
              <a:rPr lang="el-GR" smtClean="0"/>
              <a:t>2/4/2019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52F613A-A781-49D5-892A-D588647A0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AD8107A-7347-4C06-918B-00D82BCE7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8CBF4-548A-4A26-A193-1445C10914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4906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11E217E-BAAB-4C72-A5DC-A22063433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8F49E43-1B20-4F77-9FA8-AD005E6017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1E1E576-E3CC-40A9-BF24-582F18EBF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1ABD-090E-41DD-BF54-933805539FB6}" type="datetimeFigureOut">
              <a:rPr lang="el-GR" smtClean="0"/>
              <a:t>2/4/2019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0CEF105-43AF-407B-B747-4A7D4BF74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FEE5884-8A58-459D-8EB8-8F4CB2C00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8CBF4-548A-4A26-A193-1445C10914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254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2647C254-9A13-46E2-B13A-9714247AE8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9A4D6AB-205A-4A31-B315-92D1D74763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5C1C323-1491-44BF-A76C-5E4E77D17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1ABD-090E-41DD-BF54-933805539FB6}" type="datetimeFigureOut">
              <a:rPr lang="el-GR" smtClean="0"/>
              <a:t>2/4/2019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7CC03C8-5071-45ED-B527-9A2731E94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C18F456-8325-4809-B375-D8B113DA0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8CBF4-548A-4A26-A193-1445C10914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9620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D6D029E-A6E4-4B28-BE24-139DFD1F0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BFA0E30-6D38-4719-9E27-B62EF43DC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339B25A-06C4-4434-BF2A-524DCD094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1ABD-090E-41DD-BF54-933805539FB6}" type="datetimeFigureOut">
              <a:rPr lang="el-GR" smtClean="0"/>
              <a:t>2/4/2019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4C9A70A-6D7C-4EF4-A28C-876421C9D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692A879-115C-4F28-84A0-1F2033F9E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8CBF4-548A-4A26-A193-1445C10914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6754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BDEF3D0-60BA-4119-8A06-CE90492C8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0E1907A-5C96-46FE-8365-EFE978F93C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836F834-548E-434C-A28B-B3720A4D9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1ABD-090E-41DD-BF54-933805539FB6}" type="datetimeFigureOut">
              <a:rPr lang="el-GR" smtClean="0"/>
              <a:t>2/4/2019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03D7A74-ADF4-46D9-A666-28911FF5F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83E8932-EE89-49C6-95E4-C743B0B89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8CBF4-548A-4A26-A193-1445C10914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7097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6A438F2-8BF2-4F98-85E9-2DBA970C3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7068C27-49C4-420D-943B-AE445D02A0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7E43634-2C50-4BDD-B053-A4474C2F41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F7BBE7F-E1A3-4E55-8D1F-0BC9B1178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1ABD-090E-41DD-BF54-933805539FB6}" type="datetimeFigureOut">
              <a:rPr lang="el-GR" smtClean="0"/>
              <a:t>2/4/2019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E28F9B7-313A-423D-BED8-7078924E1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EAB4269-2DB8-48A5-B1CD-C1A478597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8CBF4-548A-4A26-A193-1445C10914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7000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1D8302-AC7D-4640-87DC-713C01DB1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D6E696A-2289-43AC-8B8C-6A0F589540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BB2ABC9-2691-4189-8363-5C57EAAE38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33BE02C3-B669-4A87-94C9-CAD2C50790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A1ADE0BF-0FB3-4887-AC21-9A249C5D72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B64C5D56-236B-4CDF-968E-EF6F5C94F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1ABD-090E-41DD-BF54-933805539FB6}" type="datetimeFigureOut">
              <a:rPr lang="el-GR" smtClean="0"/>
              <a:t>2/4/2019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494F2038-BD5E-4FC2-85A5-A68F1C71A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75D0D5E6-968D-41D0-859A-FF72E1B2B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8CBF4-548A-4A26-A193-1445C10914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8822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052CF3-DB08-4B84-BDA4-28FBF4E75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CA52F28-8F96-4F78-9ED4-648D560EF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1ABD-090E-41DD-BF54-933805539FB6}" type="datetimeFigureOut">
              <a:rPr lang="el-GR" smtClean="0"/>
              <a:t>2/4/2019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730C1F7-7412-42DF-BF2F-284F2D0D4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4ABBDC2-1074-4D63-965A-9E7A50B67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8CBF4-548A-4A26-A193-1445C10914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2079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10568F67-C4B2-489B-BBA4-8298F5F24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1ABD-090E-41DD-BF54-933805539FB6}" type="datetimeFigureOut">
              <a:rPr lang="el-GR" smtClean="0"/>
              <a:t>2/4/2019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DBA4F31E-00FC-482A-83B2-0916FBAF5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950A9BD1-A78B-4921-8702-DAA99BB21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8CBF4-548A-4A26-A193-1445C10914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141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1566E7-E911-4802-AE95-06B9CA212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F0B7A94-89F7-498B-9459-90EA69310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117AD7E-44F7-432A-BB91-156A9D3988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38AA3EA-9ED2-4D00-8841-94CDE04A1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1ABD-090E-41DD-BF54-933805539FB6}" type="datetimeFigureOut">
              <a:rPr lang="el-GR" smtClean="0"/>
              <a:t>2/4/2019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8178B33-437A-488D-A8EE-07294967F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53EB45C-D550-47BC-85DC-0033971E5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8CBF4-548A-4A26-A193-1445C10914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6897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0A43D44-A2F9-414C-82F9-80CFAB138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8DDFF0CC-2AAE-496F-BB29-2890B4DF53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4001CD0-ED9B-40DC-A888-4BC6D14529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F2BAD66-758B-4570-9FC2-BEDE383A6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1ABD-090E-41DD-BF54-933805539FB6}" type="datetimeFigureOut">
              <a:rPr lang="el-GR" smtClean="0"/>
              <a:t>2/4/2019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4FEE118-50DB-4838-A90A-CF2243AEB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2EB602A-7048-4665-8448-6CB1314DA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8CBF4-548A-4A26-A193-1445C10914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4700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AC82232-9DD4-4CC0-AFE0-BD550609A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A1BF9DB-9353-451F-A50B-E7F8993A7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5882B9A-27B6-47AA-81C9-C441F89A79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11ABD-090E-41DD-BF54-933805539FB6}" type="datetimeFigureOut">
              <a:rPr lang="el-GR" smtClean="0"/>
              <a:t>2/4/2019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1737731-830C-4D8E-8F8B-704BF209F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597B788-4FC8-40A3-BD55-1E46121C51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8CBF4-548A-4A26-A193-1445C109140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1097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708269C-18DF-4905-92D5-36CC9339BA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68301"/>
            <a:ext cx="9144000" cy="1655762"/>
          </a:xfrm>
        </p:spPr>
        <p:txBody>
          <a:bodyPr>
            <a:normAutofit/>
          </a:bodyPr>
          <a:lstStyle/>
          <a:p>
            <a:r>
              <a:rPr lang="el-GR" sz="2000" b="1" dirty="0"/>
              <a:t>ΑΝΤΙΣΤΑΣΗ ΠΟΛΙΤΩΝ ΔΥΤΙΚΗΣ ΕΛΛΑΔΑΣ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FE00FEEB-2139-44AD-BD53-6BC60E6456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27500" y="2024062"/>
            <a:ext cx="5397500" cy="3703637"/>
          </a:xfrm>
        </p:spPr>
        <p:txBody>
          <a:bodyPr>
            <a:normAutofit fontScale="85000" lnSpcReduction="20000"/>
          </a:bodyPr>
          <a:lstStyle/>
          <a:p>
            <a:r>
              <a:rPr lang="el-GR" sz="1800" b="1" dirty="0"/>
              <a:t>                            </a:t>
            </a:r>
          </a:p>
          <a:p>
            <a:r>
              <a:rPr lang="el-GR" sz="2200" dirty="0"/>
              <a:t>                                       </a:t>
            </a:r>
            <a:r>
              <a:rPr lang="el-GR" sz="1700" dirty="0"/>
              <a:t>ΒΑΣΙΛΗΣ  ΧΑΤΖΗΛΑΜΠΡΟΥ  </a:t>
            </a:r>
          </a:p>
          <a:p>
            <a:r>
              <a:rPr lang="el-GR" sz="1700" dirty="0"/>
              <a:t>                                                    ΥΠΟΨΗΦΙΟΣ ΠΕΡΙΦΕΡΕΙΑΡΧΗΣ                                                                                                                                                                                </a:t>
            </a:r>
          </a:p>
          <a:p>
            <a:endParaRPr lang="el-GR" dirty="0"/>
          </a:p>
          <a:p>
            <a:endParaRPr lang="el-GR" dirty="0"/>
          </a:p>
          <a:p>
            <a:endParaRPr lang="el-GR" sz="2600" b="1" dirty="0"/>
          </a:p>
          <a:p>
            <a:endParaRPr lang="el-GR" sz="2600" b="1" dirty="0"/>
          </a:p>
          <a:p>
            <a:r>
              <a:rPr lang="el-GR" sz="2600" b="1" dirty="0"/>
              <a:t>Σπύρος </a:t>
            </a:r>
            <a:r>
              <a:rPr lang="el-GR" sz="2600" b="1" dirty="0" err="1"/>
              <a:t>Τσαφώνιας</a:t>
            </a:r>
            <a:endParaRPr lang="el-GR" sz="2600" b="1" dirty="0"/>
          </a:p>
          <a:p>
            <a:r>
              <a:rPr lang="el-GR" dirty="0"/>
              <a:t>ΑΓΡΟΤΗΣ </a:t>
            </a:r>
          </a:p>
          <a:p>
            <a:r>
              <a:rPr lang="el-GR" dirty="0"/>
              <a:t>Υποψήφιος Περιφερειακός σύμβουλος</a:t>
            </a:r>
          </a:p>
          <a:p>
            <a:r>
              <a:rPr lang="el-GR" sz="1600" dirty="0"/>
              <a:t>Κινητό: 6977335931</a:t>
            </a:r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D43091F5-3D1A-4676-A65D-B917D24B0B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850" y="2024061"/>
            <a:ext cx="2025650" cy="2230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56047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20</Words>
  <Application>Microsoft Office PowerPoint</Application>
  <PresentationFormat>Ευρεία οθόνη</PresentationFormat>
  <Paragraphs>12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Θέμα του Office</vt:lpstr>
      <vt:lpstr>ΑΝΤΙΣΤΑΣΗ ΠΟΛΙΤΩΝ ΔΥΤΙΚΗΣ ΕΛΛΑΔΑΣ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ΑΝΤΙΣΤΑΣΗ ΠΟΛΙΤΩΝ ΔΥΤΙΚΗΣ ΕΛΛΑΔΑΣ</dc:title>
  <dc:creator>user</dc:creator>
  <cp:lastModifiedBy>user</cp:lastModifiedBy>
  <cp:revision>4</cp:revision>
  <dcterms:created xsi:type="dcterms:W3CDTF">2019-04-02T07:07:06Z</dcterms:created>
  <dcterms:modified xsi:type="dcterms:W3CDTF">2019-04-02T07:36:00Z</dcterms:modified>
</cp:coreProperties>
</file>